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1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07FB-10B1-4335-BA9B-35BC7BBA5066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DD91C-7100-4153-81B9-451BE737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2ndgradesnickerdoodles.blogspot.com/" TargetMode="External"/><Relationship Id="rId7" Type="http://schemas.openxmlformats.org/officeDocument/2006/relationships/hyperlink" Target="http://www.teacherspayteachers.com/Store/Kari-Bolt" TargetMode="External"/><Relationship Id="rId2" Type="http://schemas.openxmlformats.org/officeDocument/2006/relationships/hyperlink" Target="http://www.teacherspayteachers.com/Store/2nd-Grade-Snickerdoodl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teacherspayteachers.com/Store/Kimberly-Geswein-Fonts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75025" y="7234063"/>
            <a:ext cx="2144021" cy="26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© 2nd grade Snickerdoodles. LLC 2014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33863" y="925338"/>
            <a:ext cx="6572250" cy="58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Thank you for downloading this freebie from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I appreciate your interest and hope you will check out more of my ideas and        resources at my TPT store: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JRDarkChocolate" panose="02000603000000000000" pitchFamily="2" charset="0"/>
                <a:hlinkClick r:id="rId2"/>
              </a:rPr>
              <a:t>2nd Grade Snickerdoodles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You can follow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 my blog at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JRDarkChocolate" panose="02000603000000000000" pitchFamily="2" charset="0"/>
                <a:hlinkClick r:id="rId3"/>
              </a:rPr>
              <a:t>http://2ndgradesnickerdoodles.blogspot.com/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Please email me if you have questions or concerns.</a:t>
            </a: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JRDarkChocolate" panose="02000603000000000000" pitchFamily="2" charset="0"/>
              </a:rPr>
              <a:t>2ndgradesnickerdoodles@gmail.com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You can follow me on Pinterest at: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JRDarkChocolate" panose="02000603000000000000" pitchFamily="2" charset="0"/>
              </a:rPr>
              <a:t>http://pinterest.com/sjpmholley/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Credits: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This item is the creative property of Jenn at 2nd Grade Snickerdoodles.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RDarkChocolate" panose="02000603000000000000" pitchFamily="2" charset="0"/>
              </a:rPr>
              <a:t>  It is for individual classroom use and is not to be resold or redistributed.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JRDarkChocolate" panose="02000603000000000000" pitchFamily="2" charset="0"/>
              </a:rPr>
              <a:t>This product is copyright protected by the Digital Millennium Act.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JRDarkChocolate" panose="02000603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8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0676" y="1176164"/>
            <a:ext cx="1128712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Kimberly Geswein Fon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79" y="5237402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ari Bol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29" y="523740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114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JRDarkChocolate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created xsi:type="dcterms:W3CDTF">2014-06-27T11:27:45Z</dcterms:created>
  <dcterms:modified xsi:type="dcterms:W3CDTF">2014-06-27T11:45:04Z</dcterms:modified>
</cp:coreProperties>
</file>